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3" r:id="rId4"/>
    <p:sldId id="264" r:id="rId5"/>
    <p:sldId id="267" r:id="rId6"/>
    <p:sldId id="265" r:id="rId7"/>
    <p:sldId id="266" r:id="rId8"/>
    <p:sldId id="271" r:id="rId9"/>
    <p:sldId id="268" r:id="rId10"/>
    <p:sldId id="269" r:id="rId11"/>
    <p:sldId id="272" r:id="rId12"/>
    <p:sldId id="276" r:id="rId13"/>
    <p:sldId id="270" r:id="rId14"/>
    <p:sldId id="273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8E1B3-4DEA-4B03-8875-58C914AE8FA9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53199-11B1-4F11-A043-B6F6676B2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5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3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78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36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37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33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67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4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8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32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1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18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54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3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21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53199-11B1-4F11-A043-B6F6676B2D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0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1F6E-622E-48AE-86F8-8621EA2C7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43BA3-2E4B-44E3-9A69-C4BBE9343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4FAE1-BFE2-41E5-B845-38E05A1E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814E2-7ADF-4333-8AFF-6C6C703A8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A4E51-9390-46DE-8686-67937E11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1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AC74-AA5C-49F9-8989-4A3C80E8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61EB1-2491-45DB-883A-217156EC3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38B7D-6607-4647-AD79-43A2F1D00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447E3-4C41-4787-8556-E88A19BD6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FE8B7-E067-4058-813C-D5BF97F6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2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DA69ED-088D-45AD-9AA7-22D073124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E6106-B01F-42C2-9C63-682CB4D8C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E20FF-1C3E-4E20-8B71-375E08AB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F8376-BFF8-4AED-8645-B13AD79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EE475-8281-4F87-8F38-F7B275AC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8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D411-9862-4148-B37D-B4AB6CC5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96D32-0B84-46A6-A150-D7C73A91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0875F-BDC2-47A6-BBC2-14C8EF29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3F3AE-B58F-46CB-BE31-D75789D9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CFB00-17E2-4C68-9E5A-895E57FE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6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96BD-4685-4F5D-B4B6-A75D4CCF8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312A2-7B47-480D-B7CD-CC046D3F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87324-A2EE-41E3-A2CC-C5C59FC3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6248-6F25-4B61-BBE0-D34D6C228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D110-7D56-47E7-A143-C1E27584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6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5D6E-DA5F-49C4-BD15-5D2F9A5F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CB6AD-05B8-4990-BCF9-2A5487FD7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A9E32-4E1C-41B5-84D4-3E40EE598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063AC-E0D8-4988-8A32-232A0B3E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3A505-A50F-40F8-8D01-87EF65D40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D7386-C7F0-4F34-BF0C-7988C7E6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9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6AA3-E694-4113-BA68-67205A39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000BA-476E-49E6-BFAB-4A3165B78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2FE0-6B3D-4A3E-8B64-32C97B5A6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DC05B-726F-45D8-91DB-70E803993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6EDDA-F6F7-4E1D-AC54-4BDBB19050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00742E-570E-4595-998C-01EBCB36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D473A-5E27-4847-ABA4-22BE0A15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A8BB3E-5399-491A-8C35-3A73419B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9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E2F95-2E48-4AA1-A5DE-B5426550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34BD5-7858-43BA-AB93-639917AC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F9AC7-1959-4E83-A0C9-3BCFDD3C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5535E-FDA5-4343-A0F4-E4BAB896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71C3B-06DC-446F-B7B5-71DEADBA5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325DA-E9A7-47BC-8640-1579E599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501D1-EBD0-45E4-80C7-63F3720A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8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E082-ECA2-4678-A65A-3EB17356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EC29A-0066-4373-80DB-EDB29197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F41A7-242C-4048-A3F3-6C9AB5BD9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5ADA6-E0FB-48B6-9727-68DF0595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F2BC9-C6DF-4EA6-AA26-60E2D7BD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8172F-3E7E-4B96-B66E-39EA0A86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2F6F1-6E83-44DD-8442-9C21306A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02AC0-00BD-42EA-9E74-36CFC6521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8C696-A914-4F03-8AA8-71E1B47B7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CBB75-F42D-422B-9454-72A897D03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19106-5243-4263-824F-18500CB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D105D-6E1B-432A-BD4A-94F26989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2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3D1BA-6D5D-4D84-8102-19FA68AA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1BB53-8D30-47BD-AC4E-F6CA36984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CB6EE-5322-4C91-9A68-DA71E1EFE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C766E-B1FA-45D7-9635-FB8EE813390F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4BD5F-FAD0-4DFD-BD5A-0163533FA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4547F-5254-45AD-BDA8-3B8955979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5EC54-46E3-4E6B-9F1C-6F379D46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8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2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EE212-CFE2-4977-97E3-9ED37D86C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7" r="25787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63BCF-050B-4A4A-B1A0-9561E55E4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D6447-3153-47D5-8FF9-35FF9522B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Introduction</a:t>
            </a:r>
            <a:endParaRPr lang="en-US" sz="2000" dirty="0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395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BD6CB2-3B1C-41CB-BEDF-3479BFF6595B}"/>
              </a:ext>
            </a:extLst>
          </p:cNvPr>
          <p:cNvSpPr/>
          <p:nvPr/>
        </p:nvSpPr>
        <p:spPr>
          <a:xfrm>
            <a:off x="2438400" y="254913"/>
            <a:ext cx="80149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rgbClr val="FFFFFF"/>
                </a:solidFill>
                <a:latin typeface="Calibri" panose="020F0502020204030204" pitchFamily="34" charset="0"/>
              </a:rPr>
              <a:t>License Plates Recognition</a:t>
            </a:r>
            <a:endParaRPr lang="en-US" sz="5000" dirty="0">
              <a:effectLst/>
            </a:endParaRPr>
          </a:p>
        </p:txBody>
      </p:sp>
      <p:pic>
        <p:nvPicPr>
          <p:cNvPr id="5" name="MedicalNiftyFritillarybutterfly">
            <a:hlinkClick r:id="" action="ppaction://media"/>
            <a:extLst>
              <a:ext uri="{FF2B5EF4-FFF2-40B4-BE49-F238E27FC236}">
                <a16:creationId xmlns:a16="http://schemas.microsoft.com/office/drawing/2014/main" id="{590D54B3-50DD-47C2-B2C0-44110F74D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" y="1371599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BD6CB2-3B1C-41CB-BEDF-3479BFF6595B}"/>
              </a:ext>
            </a:extLst>
          </p:cNvPr>
          <p:cNvSpPr/>
          <p:nvPr/>
        </p:nvSpPr>
        <p:spPr>
          <a:xfrm>
            <a:off x="3295168" y="518248"/>
            <a:ext cx="560166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Gaming Xbox Kinect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B8D31-0C9F-4FFA-9DCE-9F747F70A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73" y="1562584"/>
            <a:ext cx="5963854" cy="33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23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BD6CB2-3B1C-41CB-BEDF-3479BFF6595B}"/>
              </a:ext>
            </a:extLst>
          </p:cNvPr>
          <p:cNvSpPr/>
          <p:nvPr/>
        </p:nvSpPr>
        <p:spPr>
          <a:xfrm>
            <a:off x="3129023" y="597019"/>
            <a:ext cx="59339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Robotics and Military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9D4EA-180C-4C2B-949D-1327C7787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87" y="1713221"/>
            <a:ext cx="8980025" cy="515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2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BD6CB2-3B1C-41CB-BEDF-3479BFF6595B}"/>
              </a:ext>
            </a:extLst>
          </p:cNvPr>
          <p:cNvSpPr/>
          <p:nvPr/>
        </p:nvSpPr>
        <p:spPr>
          <a:xfrm>
            <a:off x="4257554" y="597019"/>
            <a:ext cx="36768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Prerequisites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3A434-96E0-4DDB-AC18-DE54647698BE}"/>
              </a:ext>
            </a:extLst>
          </p:cNvPr>
          <p:cNvSpPr/>
          <p:nvPr/>
        </p:nvSpPr>
        <p:spPr>
          <a:xfrm>
            <a:off x="1449145" y="2296325"/>
            <a:ext cx="957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Numpy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0D98CD-CF7B-430F-822D-25A16281CD86}"/>
              </a:ext>
            </a:extLst>
          </p:cNvPr>
          <p:cNvSpPr/>
          <p:nvPr/>
        </p:nvSpPr>
        <p:spPr>
          <a:xfrm>
            <a:off x="538006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FB8B7-4BE7-496C-8152-FA2FEA4CB7DB}"/>
              </a:ext>
            </a:extLst>
          </p:cNvPr>
          <p:cNvSpPr/>
          <p:nvPr/>
        </p:nvSpPr>
        <p:spPr>
          <a:xfrm>
            <a:off x="5547969" y="1872298"/>
            <a:ext cx="120969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Python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824BA1-77FF-44DE-9EA0-F0D18653306D}"/>
              </a:ext>
            </a:extLst>
          </p:cNvPr>
          <p:cNvSpPr/>
          <p:nvPr/>
        </p:nvSpPr>
        <p:spPr>
          <a:xfrm>
            <a:off x="9243509" y="2390127"/>
            <a:ext cx="13108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Matplotlib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227B2-D543-495D-9995-978157A9B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59" y="2349352"/>
            <a:ext cx="1692110" cy="1692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BC602-6134-4FEA-90A3-0BDCBDA6B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75" y="2943977"/>
            <a:ext cx="1692110" cy="20130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F714A0-6138-4191-BD1A-83EDB3FC1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516" y="2943977"/>
            <a:ext cx="1886793" cy="17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BD6CB2-3B1C-41CB-BEDF-3479BFF6595B}"/>
              </a:ext>
            </a:extLst>
          </p:cNvPr>
          <p:cNvSpPr/>
          <p:nvPr/>
        </p:nvSpPr>
        <p:spPr>
          <a:xfrm>
            <a:off x="2548360" y="1259801"/>
            <a:ext cx="75100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1-You don’t know python?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8FBC0E-825E-4E7B-A7CD-BEDD0F5718F0}"/>
              </a:ext>
            </a:extLst>
          </p:cNvPr>
          <p:cNvSpPr/>
          <p:nvPr/>
        </p:nvSpPr>
        <p:spPr>
          <a:xfrm>
            <a:off x="3150225" y="3197126"/>
            <a:ext cx="589154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2-Course is on </a:t>
            </a:r>
            <a:r>
              <a:rPr lang="en-US" sz="5000" b="1" dirty="0" err="1">
                <a:solidFill>
                  <a:schemeClr val="bg1"/>
                </a:solidFill>
              </a:rPr>
              <a:t>Github</a:t>
            </a:r>
            <a:endParaRPr lang="en-US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2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BD6CB2-3B1C-41CB-BEDF-3479BFF6595B}"/>
              </a:ext>
            </a:extLst>
          </p:cNvPr>
          <p:cNvSpPr/>
          <p:nvPr/>
        </p:nvSpPr>
        <p:spPr>
          <a:xfrm>
            <a:off x="2928396" y="597019"/>
            <a:ext cx="70952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See You in the Next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CFDAB-A99D-4D14-910A-E28A08238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15" y="1690687"/>
            <a:ext cx="5987969" cy="32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85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626A6D-8539-4E72-B821-D84796400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76"/>
            <a:ext cx="3782028" cy="5673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98D022-2F40-480F-BB45-84D8E9C13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321" y="365125"/>
            <a:ext cx="3997139" cy="5467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3D3C5-682F-48C8-9036-3283AFD90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82" y="365125"/>
            <a:ext cx="3997140" cy="54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E0CEE2-210D-4D58-92DF-5379216C4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90" y="0"/>
            <a:ext cx="5402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4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08CDD1-518E-48D3-B3A0-0104756D6045}"/>
              </a:ext>
            </a:extLst>
          </p:cNvPr>
          <p:cNvSpPr/>
          <p:nvPr/>
        </p:nvSpPr>
        <p:spPr>
          <a:xfrm>
            <a:off x="838201" y="2228670"/>
            <a:ext cx="10782782" cy="861774"/>
          </a:xfrm>
          <a:prstGeom prst="rect">
            <a:avLst/>
          </a:prstGeom>
          <a:solidFill>
            <a:srgbClr val="CD7221"/>
          </a:solidFill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why bother learning computer vision?</a:t>
            </a:r>
          </a:p>
        </p:txBody>
      </p:sp>
    </p:spTree>
    <p:extLst>
      <p:ext uri="{BB962C8B-B14F-4D97-AF65-F5344CB8AC3E}">
        <p14:creationId xmlns:p14="http://schemas.microsoft.com/office/powerpoint/2010/main" val="175555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60CC79-6487-4403-B509-DA9506A2023C}"/>
              </a:ext>
            </a:extLst>
          </p:cNvPr>
          <p:cNvSpPr/>
          <p:nvPr/>
        </p:nvSpPr>
        <p:spPr>
          <a:xfrm>
            <a:off x="3467100" y="597019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The medical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43671-A35B-4C76-BFE8-BF59BFD9C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31" y="1690687"/>
            <a:ext cx="716948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2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0B107-560B-4413-BA03-1E4507EBDE3C}"/>
              </a:ext>
            </a:extLst>
          </p:cNvPr>
          <p:cNvSpPr txBox="1"/>
          <p:nvPr/>
        </p:nvSpPr>
        <p:spPr>
          <a:xfrm>
            <a:off x="0" y="53480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The world is full of images and videos : 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your phone,  </a:t>
            </a:r>
            <a:r>
              <a:rPr lang="en-US" sz="3000" b="1" dirty="0" err="1">
                <a:solidFill>
                  <a:schemeClr val="bg1"/>
                </a:solidFill>
              </a:rPr>
              <a:t>Youtube</a:t>
            </a:r>
            <a:r>
              <a:rPr lang="en-US" sz="3000" b="1" dirty="0">
                <a:solidFill>
                  <a:schemeClr val="bg1"/>
                </a:solidFill>
              </a:rPr>
              <a:t>,  Auto tag in Facebook (Face Recognition)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72A6F-131C-425D-ACFD-728DE58C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38" y="1789111"/>
            <a:ext cx="5484712" cy="308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0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517239-EA2D-435F-8E5B-F4C18C2B61F8}"/>
              </a:ext>
            </a:extLst>
          </p:cNvPr>
          <p:cNvSpPr/>
          <p:nvPr/>
        </p:nvSpPr>
        <p:spPr>
          <a:xfrm>
            <a:off x="3687020" y="597019"/>
            <a:ext cx="495927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085D0-5EFC-42B5-80E1-74C395CC4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12" y="2167700"/>
            <a:ext cx="8325975" cy="46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3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517239-EA2D-435F-8E5B-F4C18C2B61F8}"/>
              </a:ext>
            </a:extLst>
          </p:cNvPr>
          <p:cNvSpPr/>
          <p:nvPr/>
        </p:nvSpPr>
        <p:spPr>
          <a:xfrm>
            <a:off x="4278774" y="597019"/>
            <a:ext cx="36344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Surveillance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5ED3D-F168-4164-8365-9B13237D6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57" y="2291787"/>
            <a:ext cx="8507284" cy="45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1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300-F094-450D-A26E-62BE22F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284E1E-9F52-42B8-9CFD-CB69660E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FA131A-A732-43A6-91A5-00939EF85304}"/>
              </a:ext>
            </a:extLst>
          </p:cNvPr>
          <p:cNvSpPr/>
          <p:nvPr/>
        </p:nvSpPr>
        <p:spPr>
          <a:xfrm>
            <a:off x="148698" y="269641"/>
            <a:ext cx="1189460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hand gesture recognition (for sign language)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E1A92-CA3A-4B02-9368-C11E98504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13" y="1131415"/>
            <a:ext cx="3579774" cy="39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4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89</Words>
  <Application>Microsoft Office PowerPoint</Application>
  <PresentationFormat>Widescreen</PresentationFormat>
  <Paragraphs>34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Karim Elgazar</dc:creator>
  <cp:lastModifiedBy>Karim Elgazar</cp:lastModifiedBy>
  <cp:revision>20</cp:revision>
  <dcterms:created xsi:type="dcterms:W3CDTF">2019-12-12T07:44:16Z</dcterms:created>
  <dcterms:modified xsi:type="dcterms:W3CDTF">2019-12-12T19:35:47Z</dcterms:modified>
</cp:coreProperties>
</file>